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1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0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8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2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9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2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8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5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FE99-020E-4AB1-BF4B-C8C039097BE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CE1C2-F1FF-4D7F-A9F5-EA9DE528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2018-04-17T08:47:16Z</dcterms:created>
  <dcterms:modified xsi:type="dcterms:W3CDTF">2018-04-17T09:18:22Z</dcterms:modified>
</cp:coreProperties>
</file>